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859" r:id="rId2"/>
    <p:sldId id="906" r:id="rId3"/>
    <p:sldId id="910" r:id="rId4"/>
    <p:sldId id="931" r:id="rId5"/>
    <p:sldId id="932" r:id="rId6"/>
    <p:sldId id="933" r:id="rId7"/>
    <p:sldId id="934" r:id="rId8"/>
    <p:sldId id="911" r:id="rId9"/>
    <p:sldId id="912" r:id="rId10"/>
    <p:sldId id="913" r:id="rId11"/>
    <p:sldId id="914" r:id="rId12"/>
    <p:sldId id="915" r:id="rId13"/>
    <p:sldId id="916" r:id="rId14"/>
    <p:sldId id="917" r:id="rId15"/>
    <p:sldId id="918" r:id="rId16"/>
    <p:sldId id="919" r:id="rId17"/>
    <p:sldId id="920" r:id="rId18"/>
    <p:sldId id="921" r:id="rId19"/>
    <p:sldId id="922" r:id="rId20"/>
    <p:sldId id="923" r:id="rId21"/>
    <p:sldId id="924" r:id="rId22"/>
    <p:sldId id="925" r:id="rId23"/>
    <p:sldId id="926" r:id="rId24"/>
    <p:sldId id="927" r:id="rId25"/>
    <p:sldId id="928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2576270"/>
            <a:ext cx="12192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第三单元</a:t>
            </a: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提优大考卷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工业化资金来源问题，苏联党内进行了激烈争论，中央接受了斯大林的建议，从农业中抽取工业化的发展资金，除了向农民征收普通税外，还要通过扩大工、农产品的价格差来收取。后来，又不加限制地扩大这种价格差。这表明苏联工业化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资金充足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以损害农民利益为代价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发展迅猛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有利于促进农业现代化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据统计，苏联在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年的机器进口只相当于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1/10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年起就不再从国外进口锅炉、发电机、化工设备等。这种变化表明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新经济政策效果明显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苏联的五年计划成效显著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农奴制改革弊端丛生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经济大危机阻碍苏联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74050" y="1988840"/>
            <a:ext cx="377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135766" y="4149080"/>
            <a:ext cx="377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年代，西方人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起初怀疑苏联为新社会制定的计划，许多人都认为它们一定会失败。随着一系列五年计划的展开，怀疑为真正的兴趣所代替。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西方人感兴趣主要是因为苏联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新经济政策缓解了社会危机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人民物质生活水平极大提高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独特模式推动工业化的实现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赫鲁晓夫改革取得巨大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4713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4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第十四次全国代表大会后，苏联开始大规模的工业化建设，在斯大林的领导下形成了后来被称为苏联模式的体制机制。苏联模式形成的标志是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年农奴制改革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二月革命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十月革命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年新宪法公布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年代中期以后，苏联经济结构调整步履缓慢，重工业的片面发展阻碍了新兴产业的崛起，其发展战略始终难以转到以技术创新为动力、以效率为中心的集约化轨道。由此可见，此时苏联模式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制约了产业转型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改善了民众生活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突破了发展困境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遵循了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经济规律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36194" y="14300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087094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龙东地区中考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第一次世界大战后，亚非拉民族民主运动高涨，印度走上了非暴力不合作的反抗道路。印度非暴力不合作运动的领导者是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卡德纳斯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扎格鲁尔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章西女王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河西区模拟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美国黑人民权运动领袖马丁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金认为，争取权利的最佳方式是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对罪恶的积极的非暴力抵抗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。下列历史人物与他有类似主张的是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提拉克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桑地诺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赛尔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502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271670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滨海新区模拟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华夫脱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是阿拉伯语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代表团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的音译，埃及华夫脱运动的结果是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英国殖民政府逮捕了扎格鲁尔等人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埃及获得完全独立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英国政府有条件地承认埃及独立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埃及沦为英国的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保护国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19970" y="14300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一战后，亚非拉各国的民族解放运动高涨，其中印度通过非暴力不合作运动，埃及通过和平示威和武装起义，墨西哥卡德纳斯通过民主改革。由此可知，这些国家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反殖民的斗争形式多样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出现不同阶层联合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彻底摆脱西方殖民统治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经济发展水平各异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6734" y="1988840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聊城中考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某同学根据自己搜集的有关印度的非暴力不合作运动、墨西哥的卡德纳斯改革、埃及的华夫脱运动的资料，准备制作一期板报。这期板报最恰当的主题应是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西方列强的殖民扩张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紧张的国际局势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亚非拉民族民主运动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殖民体系的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崩溃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14686" y="19550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某历史学家在谈到第一次世界大战前的欧洲形势时说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欧洲变成一只火药桶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只等一粒火星将它引爆。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战胜国与德国签署了和约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规定德国承担发动战争的责任。和约的主要内容包括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德国的全部海外殖民地交给战胜国进行委任统治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废除德国的普遍义务兵役制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德国应支付大量战争赔款。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九国代表签署了关于中国问题的《九国公约》。这个公约宣称尊重中国的主权、独立与领土完整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建立并维护各国在中国的商务实业机会均等原则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2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材料一中提到的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指哪一事件？这场战争开始的标志是什么？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材料二中的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是指哪一条约？体现了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具有什么样的性质？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材料三中的《九国公约》是在哪一会议上签订的？该条约的签订产生了怎样的影响？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2449" y="1277386"/>
            <a:ext cx="89518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萨拉热窝事件。</a:t>
            </a:r>
            <a:r>
              <a:rPr lang="en-US" altLang="zh-CN" sz="2400">
                <a:cs typeface="Times New Roman" panose="02020603050405020304" pitchFamily="18" charset="0"/>
              </a:rPr>
              <a:t>1914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2400">
                <a:cs typeface="Times New Roman" panose="02020603050405020304" pitchFamily="18" charset="0"/>
              </a:rPr>
              <a:t>7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奥匈帝国向塞尔维亚宣战。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0550" y="2396747"/>
            <a:ext cx="5753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《凡尔赛条约》。帝国主义分赃的性质。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3710" y="3956863"/>
            <a:ext cx="11584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华盛顿会议。实现了美国长期追求的</a:t>
            </a:r>
            <a:r>
              <a:rPr lang="en-US" altLang="zh-CN" sz="2400">
                <a:latin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门户开放</a:t>
            </a:r>
            <a:r>
              <a:rPr lang="en-US" altLang="zh-CN" sz="2400">
                <a:latin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等目的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使日本独霸中国的企图未能实现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中国仍未摆脱被几个帝国主义国家共同支配的局面。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426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根据上述材料，指出第一次世界大战后确立的世界格局。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838" y="5590981"/>
            <a:ext cx="32784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凡尔赛</a:t>
            </a:r>
            <a:r>
              <a:rPr lang="en-US" altLang="zh-CN" sz="2400">
                <a:latin typeface="黑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华盛顿体系。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克伦斯基政府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资产阶级临时政府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倒台了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新政权立即就要提出正义的和平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把土地交给农民。各地的政权都已转到工人、士兵和农民代表苏维埃的手里。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彼得格勒革命军事委员会关于推翻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临时政府经过的通告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布尔什维克第十次代表大会通过一个决议。该决议主要提到七点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国有工业仍为国民经济之基础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小工业及手工业应得到充分发展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可以自由出卖其制品及承受定购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苏维埃全力支持人民之日常需要品的生产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自由贸易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废除粮食法定价格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实行市场价格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企业可以出租给私人或外资。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美国某学者提出了世界历史上的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修昔底德陷阱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，内容为：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一个新崛起的大国必然要挑战现存大国，而现存大国也必然来回应这种威胁，这样战争变得不可避免。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新崛起的大国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现存大国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德国、英国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法国、英国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俄国、法国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日本、美国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第一次世界大战初期，参战各国约有飞机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架，而到战争末期，各国在前线作战的军用机达到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多架。在战争中，飞机的性能也有了很大的提高。材料说明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战争是科技的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催化剂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科技是战争的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发动机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战争是科技的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源动力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科技是战争的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方向盘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5606" y="25101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199148" y="47165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在世界历史上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还没有任何一个国家如此全面细致地规划自己的发展进程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这是苏联人的一个创造。在那个时代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所有的生产、运输、销售都由国家计划安排。国家计划力争精确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在列宁格勒生产的一粒纽扣售价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卢布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千米外莫斯科的价格也是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卢布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而万里之外的海参崴仍然是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卢布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写出材料一中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的名称。该新政权建立后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提出正义的和平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把土地交给农民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的措施分别是什么？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根据材料二并结合所学知识，指出苏俄实行的政策。该政策的实施有什么重大意义？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44824"/>
            <a:ext cx="115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spc="100">
                <a:ea typeface="黑体" panose="02010609060101010101" pitchFamily="49" charset="-122"/>
                <a:cs typeface="Times New Roman" panose="02020603050405020304" pitchFamily="18" charset="0"/>
              </a:rPr>
              <a:t>苏维埃政府。退出第一次世界大战</a:t>
            </a:r>
            <a:r>
              <a:rPr lang="zh-CN" altLang="zh-CN" sz="2400" spc="100">
                <a:cs typeface="Times New Roman" panose="02020603050405020304" pitchFamily="18" charset="0"/>
              </a:rPr>
              <a:t>；</a:t>
            </a:r>
            <a:r>
              <a:rPr lang="zh-CN" altLang="zh-CN" sz="2400" spc="100">
                <a:ea typeface="黑体" panose="02010609060101010101" pitchFamily="49" charset="-122"/>
                <a:cs typeface="Times New Roman" panose="02020603050405020304" pitchFamily="18" charset="0"/>
              </a:rPr>
              <a:t>废除土地私有制</a:t>
            </a:r>
            <a:r>
              <a:rPr lang="zh-CN" altLang="zh-CN" sz="2400" spc="100"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ea typeface="黑体" panose="02010609060101010101" pitchFamily="49" charset="-122"/>
                <a:cs typeface="Times New Roman" panose="02020603050405020304" pitchFamily="18" charset="0"/>
              </a:rPr>
              <a:t>没收地主、皇室和教会的土地</a:t>
            </a:r>
            <a:r>
              <a:rPr lang="zh-CN" altLang="zh-CN" sz="2400" spc="100"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ea typeface="黑体" panose="02010609060101010101" pitchFamily="49" charset="-122"/>
                <a:cs typeface="Times New Roman" panose="02020603050405020304" pitchFamily="18" charset="0"/>
              </a:rPr>
              <a:t>分给农民耕种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4005064"/>
            <a:ext cx="11521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新经济政策。调动了生产者的积极性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迅速缓解了危机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巩固了工农联盟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促使国民经济稳步发展。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材料三中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苏联人的一个创造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指的是什么？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世纪二三十年代，这个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使苏联社会主义建设取得了哪些重大成就？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44824"/>
            <a:ext cx="115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高度集中的计划经济体制。苏联先后完成了第一个、第二个五年计划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由落后的农业国变成了强大的工业国。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甘地第一次发动了非暴力不合作运动。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不合作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的内容包括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受封者退回爵位封号、抵制立法机构选举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在运动后期提出拒绝纳税的要求。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甘地再次发起非暴力不合作运动。这次运动主要采取不服从形式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所以又被称为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文明不服从运动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。甘地向殖民政府提出一系列要求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遭到拒绝。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以他为首的组织叫华夫脱党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他们要求埃及脱离英国完全独立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他组织由民族资产阶级领导的反英民主统一战线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条《民族要求宪章》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广大人民热烈支持他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13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材料一中甘地第一次发动非暴力不合作运动，其目标是什么？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材料二中甘地发起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文明不服从运动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，他向殖民政府提出了哪些要求？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材料三反映了哪一历史事件？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指的是谁？与材料二相比，就斗争形式来看，他领导的运动和甘地领导的运动有何相似之处？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4801" y="1340768"/>
            <a:ext cx="17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印度自治。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1117" y="2428438"/>
            <a:ext cx="75101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降低田赋、释放政治犯、废除食盐专卖法等。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4802" y="4078813"/>
            <a:ext cx="9968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埃及的华夫脱运动。扎格鲁尔。都是以非暴力的形式进行的斗争。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4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就斗争结果来看，印度与埃及的反殖民统治斗争有何不同？就影响来看，两国反对英国殖民统治的斗争有何共同点？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44824"/>
            <a:ext cx="11639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印度非暴力不合作运动失败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印度没有实现独立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埃及华夫脱运动取得胜利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埃及实现了有条件的独立。都打击了英国的殖民势力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推动了亚非拉民族民主运动的高涨。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64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1929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年，海明威发表长篇小说《永别了，武器》，以自己在第一次世界大战中的亲身经历为创作基础，描述战争的荒唐和所谓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光荣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荣誉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的无聊，作品深受读者欢迎。这反映了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战后民族觉醒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经济危机爆发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人们厌恶战争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战争带来荣誉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工人和士兵联欢，解除了警察和宪兵的武装，抢占军火库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最后一届沙皇政府的大臣们被逮捕起来，送往彼得保罗要塞。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该史事发生在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莫斯科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彼得格勒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伦敦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775585"/>
            <a:ext cx="2088232" cy="56644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8323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776754" y="41663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下图所示油画再现了俄国十月革命的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10585176" cy="28415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07174" y="8900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9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巴中中考改编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史料是认识历史的主要依据，一手史料是指历史上遗留下的实物、历史活动的亲历者或见证者的记述。下列属于研究十月革命的一手史料是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阿芙乐尔号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巡洋舰文物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英国新闻评论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小说《钢铁是怎样炼成的》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电影《列宁在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铜仁中考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抓关键词有助于提高历史学习的效率。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攻占冬宫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苏维埃政权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第一次胜利的社会主义革命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等关键词可用于学习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俄国十月革命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美国独立战争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法国大革命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明治维新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8620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35994" y="36154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11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广元中考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十月革命是人类历史上第一次胜利的社会主义革命，建立了第一个无产阶级专政的国家，推动了国际无产阶级革命运动，鼓舞了殖民地半殖民地人民的解放斗争。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材料反映了十月革命的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背景和过程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背景和意义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过程和性质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性质和意义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广州中考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日，德国政府结清了最后一笔赔款债务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6 990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万欧元，履行了《凡尔赛条约》规定的赔款义务。德国的这笔赔款缘于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经济大危机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联邦德国的成立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马歇尔计划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05946" y="19764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75950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23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红桥区三模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月，美国倡导召开国际会议，以遏制日本的扩张，调整帝国主义国家在东亚和太平洋地区的关系。这个国际会议是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慕尼黑会议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华盛顿会议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雅尔塔会议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波茨坦会议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牡丹江中考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有人评述华盛顿会议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英美日都在分赃的一方，中国却在被分的一方。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能够说明这一观点的是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《联合国家宣言》的发表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《凡尔赛条约》的签订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中美《联合公报》的发表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《九国公约》的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签订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6754" y="14300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561244" y="36277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3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龙东地区中考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第一次世界大战是西方列强为重新瓜分世界、争夺世界霸权而发动的一场帝国主义战争。战后国际秩序得以重建，这一秩序是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两极格局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凡尔赛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华盛顿体系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多极化趋势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年，列宁指出：政治形势向我们表明，在许多经济问题上，必须退到国家资本主义上去，从冲击转到围攻的方法上去。为此，俄国开始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加快农业集体化进程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实行余粮收集制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进行社会主义工业化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征收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粮食税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35566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471470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济宁中考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月，苏俄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决定允许公民租借部分中小工厂、商店经营，但所有权仍属于苏维埃。苏俄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出台该举措的直接目的是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恢复发展生产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发展资本主义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废除新经济政策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解决计划经济弊端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聊城中考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开足马力，全速前进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是一幅宣传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年苏联经济政策的画作的标题。如果给这幅画作添加一个副标题，最恰当的应是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全面落实战时共产主义政策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坚决粉碎外国势力的武装干涉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大力推动私营中小企业发展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争取提前完成第一个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五年计划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7552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35994" y="36277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1486</Words>
  <Application>Microsoft Office PowerPoint</Application>
  <PresentationFormat>自定义</PresentationFormat>
  <Paragraphs>159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305</cp:revision>
  <dcterms:created xsi:type="dcterms:W3CDTF">2020-11-06T05:24:40Z</dcterms:created>
  <dcterms:modified xsi:type="dcterms:W3CDTF">2024-12-15T10:59:04Z</dcterms:modified>
</cp:coreProperties>
</file>